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3071b7eca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3071b7eca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3071b7eca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3071b7eca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3071b7eca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53071b7eca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3071b7eca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3071b7eca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3071b7ec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3071b7ec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53071b7eca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53071b7eca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3071b7eca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3071b7eca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3071b7eca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3071b7eca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3071b7ec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3071b7ec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3071b7ec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3071b7ec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3071b7eca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3071b7eca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3071b7eca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3071b7eca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3071b7eca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3071b7eca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3071b7eca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3071b7eca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CyberSecurity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Sreya Vangara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313" y="0"/>
            <a:ext cx="76293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	</a:t>
            </a:r>
            <a:endParaRPr/>
          </a:p>
        </p:txBody>
      </p:sp>
      <p:sp>
        <p:nvSpPr>
          <p:cNvPr id="338" name="Google Shape;338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An evil professor has </a:t>
            </a:r>
            <a:r>
              <a:rPr lang="en" sz="2400"/>
              <a:t>hurriedly tried to corrupt his filesystem before escaping. We have recovered his hard disk, but need to extract useful data.</a:t>
            </a:r>
            <a:r>
              <a:rPr lang="en" sz="2400"/>
              <a:t> Can you find what is hidden in “disk”? 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Steganography</a:t>
            </a:r>
            <a:endParaRPr/>
          </a:p>
        </p:txBody>
      </p:sp>
      <p:sp>
        <p:nvSpPr>
          <p:cNvPr id="344" name="Google Shape;344;p24"/>
          <p:cNvSpPr txBox="1"/>
          <p:nvPr>
            <p:ph idx="1" type="body"/>
          </p:nvPr>
        </p:nvSpPr>
        <p:spPr>
          <a:xfrm>
            <a:off x="1303800" y="1990050"/>
            <a:ext cx="4123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Invisible ink in letters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Codes sewn into sweaters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Messages written on envelopes under postage stamps</a:t>
            </a:r>
            <a:endParaRPr sz="2000"/>
          </a:p>
        </p:txBody>
      </p:sp>
      <p:pic>
        <p:nvPicPr>
          <p:cNvPr id="345" name="Google Shape;3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525" y="1640438"/>
            <a:ext cx="2761671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Stuxnet</a:t>
            </a:r>
            <a:endParaRPr/>
          </a:p>
        </p:txBody>
      </p:sp>
      <p:sp>
        <p:nvSpPr>
          <p:cNvPr id="351" name="Google Shape;351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775" y="1461125"/>
            <a:ext cx="6546449" cy="368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58" name="Google Shape;358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Can you solve “find-whats-in-me”?</a:t>
            </a:r>
            <a:endParaRPr sz="2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you Tomorrow!</a:t>
            </a:r>
            <a:endParaRPr/>
          </a:p>
        </p:txBody>
      </p:sp>
      <p:sp>
        <p:nvSpPr>
          <p:cNvPr id="364" name="Google Shape;364;p2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files stored?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your computer know the difference between different types of files?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(open “flag”)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Headers</a:t>
            </a:r>
            <a:endParaRPr/>
          </a:p>
        </p:txBody>
      </p:sp>
      <p:sp>
        <p:nvSpPr>
          <p:cNvPr id="294" name="Google Shape;294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File headers are used to identify a file by examining the first few bytes of its hexadecimal content.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Ex. jpegs always start with: FF D8 FF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/>
              <a:t>	Gifs start with: 47 49 46 38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00" name="Google Shape;300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Get “flag” to open!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(What does it say?)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06" name="Google Shape;306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There is a flag</a:t>
            </a:r>
            <a:r>
              <a:rPr lang="en" sz="2200"/>
              <a:t> hidden in “lion.jpg”. Find it!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Hint: This problem was originally by easyctf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12" name="Google Shape;312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Get “elif” to open!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Hint: the file name is a clue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Hint: Use Python (or any other coding language)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Steganography</a:t>
            </a:r>
            <a:endParaRPr sz="6500"/>
          </a:p>
        </p:txBody>
      </p:sp>
      <p:sp>
        <p:nvSpPr>
          <p:cNvPr id="318" name="Google Shape;318;p20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900"/>
              <a:t>The practice of concealing a file, message, image, or video within another file, message, image, or video.</a:t>
            </a:r>
            <a:endParaRPr i="1"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Hidden Data?</a:t>
            </a:r>
            <a:endParaRPr/>
          </a:p>
        </p:txBody>
      </p:sp>
      <p:sp>
        <p:nvSpPr>
          <p:cNvPr id="324" name="Google Shape;324;p21"/>
          <p:cNvSpPr txBox="1"/>
          <p:nvPr>
            <p:ph idx="1" type="body"/>
          </p:nvPr>
        </p:nvSpPr>
        <p:spPr>
          <a:xfrm>
            <a:off x="349875" y="1990050"/>
            <a:ext cx="3001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How is a pixel stored in memory?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Red, green, and blue values each range from 0-255 (8 bits)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What happens if we change the last bit of each?</a:t>
            </a:r>
            <a:endParaRPr sz="1500"/>
          </a:p>
        </p:txBody>
      </p:sp>
      <p:pic>
        <p:nvPicPr>
          <p:cNvPr id="325" name="Google Shape;3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577" y="1488037"/>
            <a:ext cx="5905411" cy="354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